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4" r:id="rId4"/>
    <p:sldId id="265" r:id="rId5"/>
    <p:sldId id="260" r:id="rId6"/>
    <p:sldId id="262" r:id="rId7"/>
    <p:sldId id="263" r:id="rId8"/>
    <p:sldId id="259" r:id="rId9"/>
    <p:sldId id="261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62" autoAdjust="0"/>
  </p:normalViewPr>
  <p:slideViewPr>
    <p:cSldViewPr>
      <p:cViewPr varScale="1">
        <p:scale>
          <a:sx n="73" d="100"/>
          <a:sy n="73" d="100"/>
        </p:scale>
        <p:origin x="-6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1B62CF2-8F58-40DE-A5DF-21816C30A9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56ED726-32B8-454E-BE49-3F92E636E771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D5D1C9-14F0-4CD1-8BFC-12EE47AC7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1"/>
            <a:ext cx="9144000" cy="1728191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Деление слов на слоги</a:t>
            </a:r>
            <a:endParaRPr lang="ru-RU" sz="6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7772400" cy="119970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нач.классов ГБОУ ООШ №6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Новокуйбышевска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Жидебаева Асия Давлетовна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www.playcast.ru/uploads/2017/10/04/235823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60848"/>
            <a:ext cx="6657975" cy="1925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3253906-b67dd33979e1329d"/>
          <p:cNvPicPr>
            <a:picLocks noGrp="1" noChangeAspect="1" noChangeArrowheads="1" noCrop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ÐÐ°ÑÑÐ¸Ð½ÐºÐ¸ Ð¿Ð¾ Ð·Ð°Ð¿ÑÐ¾ÑÑ ÐºÐ°ÑÑÐ¸Ð½ÐºÐ¸ Ð»Ð¸ÑÑ ÑÐºÐ°ÑÐ°ÑÑ Ð±ÐµÑÐ¿Ð»Ð°ÑÐ½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ÐÐ°ÑÑÐ¸Ð½ÐºÐ¸ Ð¿Ð¾ Ð·Ð°Ð¿ÑÐ¾ÑÑ ÐºÐ°ÑÑÐ¸Ð½ÐºÐ¸ Ð»Ð¸ÑÑ ÑÐºÐ°ÑÐ°ÑÑ Ð±ÐµÑÐ¿Ð»Ð°ÑÐ½Ð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Ð ÑÐ¶Ð°Ñ Ð»Ð¸ÑÐ°, ÑÐ°Ð·Ð¼ÐµÑ: 1366x768 Ð¿Ð¸ÐºÑÐµÐ»ÐµÐ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132856"/>
            <a:ext cx="489654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40466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Лисица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хищное млекопитающее семейства псовых с длинным пушистым хвостом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2433664"/>
            <a:ext cx="10916771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ПОВТОРИТЬ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ПРОДОЛЖАТЬ УЧИТЬСЯ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……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Raavi" pitchFamily="34" charset="0"/>
              </a:rPr>
              <a:t>                                                                                              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Рисунок 1" descr="ÐÐ°ÑÑÐ¸Ð½ÐºÐ¸ Ð¿Ð¾ Ð·Ð°Ð¿ÑÐ¾ÑÑ ÑÐºÐ°ÑÐ°ÑÑ ÐºÐ°ÑÑÐ¸Ð½ÐºÑ Ð¿ÑÐ¾ Ð¼ÑÐ´ÑÑÑ ÑÐ¾Ð²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492896"/>
            <a:ext cx="3672408" cy="4000803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326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326218"/>
            <a:ext cx="9035615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Raavi" pitchFamily="34" charset="0"/>
              </a:rPr>
              <a:t>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Raavi" pitchFamily="34" charset="0"/>
              </a:rPr>
              <a:t>                 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Raavi" pitchFamily="34" charset="0"/>
              </a:rPr>
              <a:t>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Raavi" pitchFamily="34" charset="0"/>
              </a:rPr>
              <a:t>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Raavi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Raavi" pitchFamily="34" charset="0"/>
              </a:rPr>
              <a:t>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Raavi" pitchFamily="34" charset="0"/>
              </a:rPr>
              <a:t>Кит, кукла, дом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Raavi" pitchFamily="34" charset="0"/>
              </a:rPr>
              <a:t>,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Raavi" pitchFamily="34" charset="0"/>
              </a:rPr>
              <a:t>василёк,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6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Raavi" pitchFamily="34" charset="0"/>
              </a:rPr>
              <a:t>          </a:t>
            </a: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Raavi" pitchFamily="34" charset="0"/>
              </a:rPr>
              <a:t>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Raavi" pitchFamily="34" charset="0"/>
              </a:rPr>
              <a:t>лодка, машина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395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Односложные  слова: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кит, дом</a:t>
            </a:r>
          </a:p>
        </p:txBody>
      </p:sp>
      <p:pic>
        <p:nvPicPr>
          <p:cNvPr id="17410" name="Picture 2" descr="http://evp-integral.ru/images/easyblog_images/62/2015/b2ap3_thumbnail_logo_kit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060848"/>
            <a:ext cx="4211960" cy="3672408"/>
          </a:xfrm>
          <a:prstGeom prst="rect">
            <a:avLst/>
          </a:prstGeom>
          <a:noFill/>
        </p:spPr>
      </p:pic>
      <p:pic>
        <p:nvPicPr>
          <p:cNvPr id="17412" name="Picture 4" descr="http://mtdata.ru/u27/photo6331/20816568104-0/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988840"/>
            <a:ext cx="493204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6064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Двусложные  слова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: кукла, лодка</a:t>
            </a:r>
          </a:p>
        </p:txBody>
      </p:sp>
      <p:pic>
        <p:nvPicPr>
          <p:cNvPr id="20482" name="Picture 2" descr="http://static.my-shop.ru/product/2/113/1124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499992" cy="4464496"/>
          </a:xfrm>
          <a:prstGeom prst="rect">
            <a:avLst/>
          </a:prstGeom>
          <a:noFill/>
        </p:spPr>
      </p:pic>
      <p:pic>
        <p:nvPicPr>
          <p:cNvPr id="20484" name="Picture 4" descr="http://1fj.ru/netcat_files/Image/1758818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060848"/>
            <a:ext cx="478802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Трехсложные  слова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: василёк,  машина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 descr="https://www.prosushka.ru/uploads/posts/2017-11/1509657948_15096578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204864"/>
            <a:ext cx="4211960" cy="3528391"/>
          </a:xfrm>
          <a:prstGeom prst="rect">
            <a:avLst/>
          </a:prstGeom>
          <a:noFill/>
        </p:spPr>
      </p:pic>
      <p:pic>
        <p:nvPicPr>
          <p:cNvPr id="21510" name="Picture 6" descr="http://img1.liveinternet.ru/images/attach/c/6/89/855/89855487_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44824"/>
            <a:ext cx="4499992" cy="3960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-1" y="3"/>
          <a:ext cx="9144000" cy="6419558"/>
        </p:xfrm>
        <a:graphic>
          <a:graphicData uri="http://schemas.openxmlformats.org/drawingml/2006/table">
            <a:tbl>
              <a:tblPr/>
              <a:tblGrid>
                <a:gridCol w="3048000"/>
                <a:gridCol w="2964161"/>
                <a:gridCol w="3131839"/>
              </a:tblGrid>
              <a:tr h="1091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слово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гласные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слоги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23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малина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лось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Аня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2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3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береза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3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АЛГОРИТМ ДЕЛЕНИЯ СЛОВ НА СЛОГИ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1.	Прочитай слово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	Подчеркни гласные буквы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3.	Посчитай, сколько гласных букв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Сколько в слове гласных, столько и слогов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</TotalTime>
  <Words>99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Деление слов на слоги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15</cp:revision>
  <dcterms:created xsi:type="dcterms:W3CDTF">2019-03-05T10:01:27Z</dcterms:created>
  <dcterms:modified xsi:type="dcterms:W3CDTF">2019-03-06T04:51:14Z</dcterms:modified>
</cp:coreProperties>
</file>