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252095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Тест по орфограмме №3 «Проверяемые согласные в корне слова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/>
              <a:t>Выполнила учитель русского языка и литературы</a:t>
            </a:r>
          </a:p>
          <a:p>
            <a:pPr algn="r"/>
            <a:r>
              <a:rPr lang="ru-RU" sz="2800" dirty="0" smtClean="0"/>
              <a:t>ГБОУ ООШ №6</a:t>
            </a:r>
          </a:p>
          <a:p>
            <a:pPr algn="r"/>
            <a:r>
              <a:rPr lang="ru-RU" sz="2800" dirty="0" smtClean="0"/>
              <a:t>Г. Новокуйбышевск</a:t>
            </a:r>
          </a:p>
          <a:p>
            <a:pPr algn="r"/>
            <a:r>
              <a:rPr lang="ru-RU" sz="2800" dirty="0" smtClean="0"/>
              <a:t>Каверина Светлана Анатольевна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8895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9. Вставьте пропущенные буквы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Смелому медовые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пы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, а трусу – еловые ши…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ш, ш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ш, ж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ж, ж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ea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</a:rPr>
              <a:t>) ж, 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20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10.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ш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гармо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гребе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…ком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стру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рома…ка, Сере…ка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сапо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гармо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лягу…ка,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руба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31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</a:t>
            </a:r>
            <a:r>
              <a:rPr lang="ru-RU" sz="2800" dirty="0" smtClean="0"/>
              <a:t>тветы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en-US" dirty="0">
                <a:latin typeface="Times New Roman"/>
                <a:ea typeface="Calibri"/>
              </a:rPr>
              <a:t>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en-US" dirty="0">
                <a:latin typeface="Times New Roman"/>
                <a:ea typeface="Calibri"/>
              </a:rPr>
              <a:t>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en-US" dirty="0">
                <a:latin typeface="Times New Roman"/>
                <a:ea typeface="Calibri"/>
              </a:rPr>
              <a:t>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en-US" dirty="0">
                <a:latin typeface="Times New Roman"/>
                <a:ea typeface="Calibri"/>
              </a:rPr>
              <a:t>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9. </a:t>
            </a:r>
            <a:r>
              <a:rPr lang="en-US" dirty="0">
                <a:latin typeface="Times New Roman"/>
                <a:ea typeface="Calibri"/>
              </a:rPr>
              <a:t>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 </a:t>
            </a:r>
            <a:r>
              <a:rPr lang="en-US" dirty="0">
                <a:latin typeface="Times New Roman"/>
                <a:ea typeface="Calibri"/>
              </a:rPr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26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1. Укажите, в каком ряду во всех словах пишется буква 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шу…ка,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сугро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…кий,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1717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клу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…ко,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	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Анти…, Архи…, Оси…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32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2. Укажите, в каком ряду во всех словах пишется буква </a:t>
            </a: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ще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ла…ка,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цара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Гле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Оси…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ли…ка,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гер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оха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про…ка, голу…ка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3. Вставьте необходимые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буквы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Терпенье и тру… все перетру….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т, т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т, д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д, т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д, д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97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4.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жира…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телегра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ко…та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кана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голо…ка,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попла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дере…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поли…ка,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50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5.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ю…,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кула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четвер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язы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тан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сапо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овра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Оле…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…кий,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бере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като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9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6. Вставьте необходимые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буквы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На устах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ме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…, а в сердце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ле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 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т, т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т, д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д, т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д, д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78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7.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заря…ка,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запла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тетра…ка,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…кий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пала…ка,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похо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изгоро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…ь,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старос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…кий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30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8.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ре…кий, де…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оста…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газе…чик, у…ка, дож…ь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…кий,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моло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ьба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крова…ка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закла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…ка, чу…кий,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моне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47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451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Тест по орфограмме №3 «Проверяемые согласные в корне слова» </vt:lpstr>
      <vt:lpstr>1. Укажите, в каком ряду во всех словах пишется буква б </vt:lpstr>
      <vt:lpstr>2. Укажите, в каком ряду во всех словах пишется буква п </vt:lpstr>
      <vt:lpstr>3. Вставьте необходимые буквы </vt:lpstr>
      <vt:lpstr>4. Укажите, в каком ряду во всех словах пишется буква ф</vt:lpstr>
      <vt:lpstr>5. Укажите, в каком ряду во всех словах пишется буква г</vt:lpstr>
      <vt:lpstr>6. Вставьте необходимые буквы </vt:lpstr>
      <vt:lpstr>7. Укажите, в каком ряду во всех словах пишется буква д</vt:lpstr>
      <vt:lpstr>8. Укажите, в каком ряду во всех словах пишется буква т</vt:lpstr>
      <vt:lpstr>9. Вставьте пропущенные буквы</vt:lpstr>
      <vt:lpstr>10. Укажите, в каком ряду во всех словах пишется буква ш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орфограмме №3 «Проверяемые согласные в корне слова» </dc:title>
  <dc:creator>Светлана</dc:creator>
  <cp:lastModifiedBy>Светлана</cp:lastModifiedBy>
  <cp:revision>2</cp:revision>
  <dcterms:created xsi:type="dcterms:W3CDTF">2016-02-23T13:47:33Z</dcterms:created>
  <dcterms:modified xsi:type="dcterms:W3CDTF">2016-02-23T14:01:24Z</dcterms:modified>
</cp:coreProperties>
</file>