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ru-RU" sz="3100" b="1" i="1" dirty="0">
                <a:latin typeface="Times New Roman"/>
                <a:ea typeface="Times New Roman"/>
                <a:cs typeface="Times New Roman"/>
              </a:rPr>
              <a:t>Тест по орфограмме №5 «Буквы И, У, А после шипящих</a:t>
            </a:r>
            <a:r>
              <a:rPr lang="ru-RU" sz="3100" b="1" i="1" dirty="0" smtClean="0">
                <a:latin typeface="Times New Roman"/>
                <a:ea typeface="Times New Roman"/>
                <a:cs typeface="Times New Roman"/>
              </a:rPr>
              <a:t>» 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ru-RU" sz="2800" dirty="0" smtClean="0"/>
              <a:t>Выполнила учитель русского языка и литературы</a:t>
            </a:r>
          </a:p>
          <a:p>
            <a:pPr algn="r"/>
            <a:r>
              <a:rPr lang="ru-RU" sz="2800" dirty="0" smtClean="0"/>
              <a:t>ГБОУ ООШ №6</a:t>
            </a:r>
          </a:p>
          <a:p>
            <a:pPr algn="r"/>
            <a:r>
              <a:rPr lang="ru-RU" sz="2800" dirty="0" smtClean="0"/>
              <a:t>Г. Новокуйбышевск</a:t>
            </a:r>
          </a:p>
          <a:p>
            <a:pPr algn="r"/>
            <a:r>
              <a:rPr lang="ru-RU" sz="2800" dirty="0" smtClean="0"/>
              <a:t>Каверина Светлана  Анатольевна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71345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100" dirty="0">
                <a:latin typeface="Times New Roman"/>
                <a:ea typeface="Times New Roman"/>
                <a:cs typeface="Times New Roman"/>
              </a:rPr>
              <a:t>9. Укажите, какие буквы </a:t>
            </a:r>
            <a:r>
              <a:rPr lang="ru-RU" sz="3100" dirty="0" smtClean="0">
                <a:latin typeface="Times New Roman"/>
                <a:ea typeface="Times New Roman"/>
                <a:cs typeface="Times New Roman"/>
              </a:rPr>
              <a:t>пропущены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В синем море звезды 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блещ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…т,</a:t>
            </a:r>
            <a:endParaRPr lang="ru-RU" sz="2800" dirty="0"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В синем море волны 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хлещ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…т;</a:t>
            </a:r>
            <a:endParaRPr lang="ru-RU" sz="2800" dirty="0"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Туч… по небу идет,</a:t>
            </a:r>
            <a:endParaRPr lang="ru-RU" sz="2800" dirty="0"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Бочка по морю плывет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(А.С. Пушкин).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у, у, а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е, у, а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и, у, а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а, а, у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922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10. Вставьте пропущенные буквы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Ч…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родейкою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 Зимою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Околдован, лес стоит –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И под снежной 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бахромою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,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Неподвижною, немою, 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Ч…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дной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 ж…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знью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 он блестит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(Ф.И. Тютчев).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и, у, и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b) а, у, и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c) и, у, и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d) а, а, и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507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Ответы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en-US" dirty="0">
                <a:latin typeface="Times New Roman"/>
                <a:ea typeface="Calibri"/>
              </a:rPr>
              <a:t>b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en-US" dirty="0">
                <a:latin typeface="Times New Roman"/>
                <a:ea typeface="Calibri"/>
              </a:rPr>
              <a:t>c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en-US" dirty="0">
                <a:latin typeface="Times New Roman"/>
                <a:ea typeface="Calibri"/>
              </a:rPr>
              <a:t>d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 </a:t>
            </a:r>
            <a:r>
              <a:rPr lang="en-US" dirty="0">
                <a:latin typeface="Times New Roman"/>
                <a:ea typeface="Calibri"/>
              </a:rPr>
              <a:t>a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5. </a:t>
            </a:r>
            <a:r>
              <a:rPr lang="en-US" dirty="0">
                <a:latin typeface="Times New Roman"/>
                <a:ea typeface="Calibri"/>
              </a:rPr>
              <a:t>d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6. </a:t>
            </a:r>
            <a:r>
              <a:rPr lang="en-US" dirty="0">
                <a:latin typeface="Times New Roman"/>
                <a:ea typeface="Calibri"/>
              </a:rPr>
              <a:t>a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7. </a:t>
            </a:r>
            <a:r>
              <a:rPr lang="en-US" dirty="0">
                <a:latin typeface="Times New Roman"/>
                <a:ea typeface="Calibri"/>
              </a:rPr>
              <a:t>c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8. </a:t>
            </a:r>
            <a:r>
              <a:rPr lang="en-US" dirty="0">
                <a:latin typeface="Times New Roman"/>
                <a:ea typeface="Calibri"/>
              </a:rPr>
              <a:t>d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9. </a:t>
            </a:r>
            <a:r>
              <a:rPr lang="en-US" dirty="0">
                <a:latin typeface="Times New Roman"/>
                <a:ea typeface="Calibri"/>
              </a:rPr>
              <a:t>a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10. </a:t>
            </a:r>
            <a:r>
              <a:rPr lang="en-US" dirty="0">
                <a:latin typeface="Times New Roman"/>
                <a:ea typeface="Calibri"/>
              </a:rPr>
              <a:t>b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520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1. Укажите, в каком ряду во всех словах пишется буква </a:t>
            </a:r>
            <a:r>
              <a:rPr lang="ru-RU" sz="2800" b="1" i="1" dirty="0">
                <a:latin typeface="Times New Roman"/>
                <a:ea typeface="Times New Roman"/>
              </a:rPr>
              <a:t>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ж…р,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картош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…на, д…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леко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ж…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знь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b)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выш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вка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ш…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рокий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ш…петь, ш…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нель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c) ж…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раф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ч…до, ж…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вотные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рыж…к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d)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снеж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нка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ж…вот, ч…ща,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ош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бка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6289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7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2. Укажите, в каком ряду во всех словах пишется буква </a:t>
            </a:r>
            <a:r>
              <a:rPr lang="ru-RU" sz="2800" b="1" i="1" dirty="0" smtClean="0">
                <a:latin typeface="Times New Roman"/>
                <a:ea typeface="Times New Roman"/>
                <a:cs typeface="Times New Roman"/>
              </a:rPr>
              <a:t>а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a) ж…вот, душ…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стый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ч…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шка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b) ч…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йник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врач…ми, ч…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деса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c)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пищ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…, зада…,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площ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дка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d) ч…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гун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ут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…г, ч…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совщик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955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7000"/>
              </a:lnSpc>
              <a:spcAft>
                <a:spcPts val="0"/>
              </a:spcAft>
            </a:pPr>
            <a:r>
              <a:rPr lang="ru-RU" sz="3100" dirty="0">
                <a:latin typeface="Times New Roman"/>
                <a:ea typeface="Times New Roman"/>
                <a:cs typeface="Times New Roman"/>
              </a:rPr>
              <a:t>3. Укажите, в каком ряду во всех словах пишется буква </a:t>
            </a:r>
            <a:r>
              <a:rPr lang="ru-RU" sz="3100" b="1" i="1" dirty="0" smtClean="0">
                <a:latin typeface="Times New Roman"/>
                <a:ea typeface="Times New Roman"/>
                <a:cs typeface="Times New Roman"/>
              </a:rPr>
              <a:t>у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a)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маш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нный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еж…к, ч…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сы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b) ж…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вучий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м…ч,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зайч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…та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c) ч…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ткий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уч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…сток,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бельч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…та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d) щ…ка,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кольч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…га, ч…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жие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425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7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4. Вставьте пропущенные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буквы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97000"/>
              </a:lnSpc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Царь 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Салтан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 дивится ч…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ду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;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lnSpc>
                <a:spcPct val="97000"/>
              </a:lnSpc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Молвит он: «Коль жив я буду,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lnSpc>
                <a:spcPct val="97000"/>
              </a:lnSpc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Ч…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дный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 остров 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навещ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…,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У 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Гвидона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погощ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…»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(А.С. Пушкин).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у, у, у, у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b) у, у, ю, ю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c) у, у, ю, у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d) ю, у, у, у</a:t>
            </a:r>
            <a:endParaRPr lang="ru-RU" sz="2800" dirty="0">
              <a:ea typeface="Calibri"/>
              <a:cs typeface="Times New Roman"/>
            </a:endParaRPr>
          </a:p>
          <a:p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129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5. Укажите, какая буква пропущена в скороговорке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Ш…ла шапки – 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сш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…ла тапки.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а      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b) ы     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c) у     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d) и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819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6. Укажите, какая буква пропущена в предложениях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У розы колючие ш…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пы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У нас ж…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вет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собака Рыж…к.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и     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b) ы     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c) у     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d) а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891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7000"/>
              </a:lnSpc>
              <a:spcAft>
                <a:spcPts val="0"/>
              </a:spcAft>
            </a:pPr>
            <a:r>
              <a:rPr lang="ru-RU" sz="3100" dirty="0">
                <a:latin typeface="Times New Roman"/>
                <a:ea typeface="Times New Roman"/>
                <a:cs typeface="Times New Roman"/>
              </a:rPr>
              <a:t>7. Укажите, в каком ряду во всех словах пропущена буква </a:t>
            </a:r>
            <a:r>
              <a:rPr lang="ru-RU" sz="3100" b="1" i="1" dirty="0" smtClean="0"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ж…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знь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ч..ща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щ…пальцы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нач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ло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щ…ка, ч…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вствовать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ж…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рный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тиш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…ну, ш…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шка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прож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кувш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нки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ч…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жих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5850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8. Укажите, какая буква пропущена в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строках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Свет мой, зеркальце! 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Скаж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…</a:t>
            </a:r>
            <a:endParaRPr lang="ru-RU" sz="2800" dirty="0"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Да всю правду 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долож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(А.С. Пушкин).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о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    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    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и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963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521</Words>
  <Application>Microsoft Office PowerPoint</Application>
  <PresentationFormat>Экран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Тест по орфограмме №5 «Буквы И, У, А после шипящих»  </vt:lpstr>
      <vt:lpstr>1. Укажите, в каком ряду во всех словах пишется буква и</vt:lpstr>
      <vt:lpstr>2. Укажите, в каком ряду во всех словах пишется буква а  </vt:lpstr>
      <vt:lpstr>3. Укажите, в каком ряду во всех словах пишется буква у </vt:lpstr>
      <vt:lpstr>4. Вставьте пропущенные буквы </vt:lpstr>
      <vt:lpstr>5. Укажите, какая буква пропущена в скороговорке</vt:lpstr>
      <vt:lpstr>6. Укажите, какая буква пропущена в предложениях</vt:lpstr>
      <vt:lpstr>7. Укажите, в каком ряду во всех словах пропущена буква и  </vt:lpstr>
      <vt:lpstr>8. Укажите, какая буква пропущена в строках </vt:lpstr>
      <vt:lpstr>9. Укажите, какие буквы пропущены </vt:lpstr>
      <vt:lpstr>10. Вставьте пропущенные буквы</vt:lpstr>
      <vt:lpstr>Ответы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орфограмме №5 «Буквы И, У, А после шипящих»  </dc:title>
  <dc:creator>Светлана</dc:creator>
  <cp:lastModifiedBy>Светлана</cp:lastModifiedBy>
  <cp:revision>2</cp:revision>
  <dcterms:created xsi:type="dcterms:W3CDTF">2016-02-23T14:11:58Z</dcterms:created>
  <dcterms:modified xsi:type="dcterms:W3CDTF">2016-02-23T14:25:03Z</dcterms:modified>
</cp:coreProperties>
</file>