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800" b="1" i="1" dirty="0">
                <a:latin typeface="Times New Roman"/>
                <a:ea typeface="Times New Roman"/>
                <a:cs typeface="Times New Roman"/>
              </a:rPr>
              <a:t>Тест по орфограмме №32 «Слитное и раздельное написание НЕ с существительными</a:t>
            </a:r>
            <a:r>
              <a:rPr lang="ru-RU" sz="2800" b="1" i="1" dirty="0" smtClean="0">
                <a:latin typeface="Times New Roman"/>
                <a:ea typeface="Times New Roman"/>
                <a:cs typeface="Times New Roman"/>
              </a:rPr>
              <a:t>»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Выполнила учитель русского языка и литературы</a:t>
            </a:r>
          </a:p>
          <a:p>
            <a:pPr algn="r"/>
            <a:r>
              <a:rPr lang="ru-RU" dirty="0" smtClean="0"/>
              <a:t>ГБОУ ООШ №6</a:t>
            </a:r>
          </a:p>
          <a:p>
            <a:pPr algn="r"/>
            <a:r>
              <a:rPr lang="ru-RU" dirty="0" smtClean="0"/>
              <a:t>Г. Новокуйбышевск</a:t>
            </a:r>
          </a:p>
          <a:p>
            <a:pPr algn="r"/>
            <a:r>
              <a:rPr lang="ru-RU" dirty="0" smtClean="0"/>
              <a:t>Каверина Светлана Анатольевна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5381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1.</a:t>
            </a:r>
            <a:r>
              <a:rPr lang="en-US" dirty="0">
                <a:latin typeface="Times New Roman"/>
                <a:ea typeface="Calibri"/>
              </a:rPr>
              <a:t> c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</a:t>
            </a:r>
            <a:r>
              <a:rPr lang="en-US" dirty="0">
                <a:latin typeface="Times New Roman"/>
                <a:ea typeface="Calibri"/>
              </a:rPr>
              <a:t> c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</a:t>
            </a:r>
            <a:r>
              <a:rPr lang="en-US" dirty="0">
                <a:latin typeface="Times New Roman"/>
                <a:ea typeface="Calibri"/>
              </a:rPr>
              <a:t> d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4.</a:t>
            </a:r>
            <a:r>
              <a:rPr lang="en-US" dirty="0">
                <a:latin typeface="Times New Roman"/>
                <a:ea typeface="Calibri"/>
              </a:rPr>
              <a:t> b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5.</a:t>
            </a:r>
            <a:r>
              <a:rPr lang="en-US" dirty="0">
                <a:latin typeface="Times New Roman"/>
                <a:ea typeface="Calibri"/>
              </a:rPr>
              <a:t> d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6.</a:t>
            </a:r>
            <a:r>
              <a:rPr lang="en-US" dirty="0">
                <a:latin typeface="Times New Roman"/>
                <a:ea typeface="Calibri"/>
              </a:rPr>
              <a:t> a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7.</a:t>
            </a:r>
            <a:r>
              <a:rPr lang="en-US" dirty="0">
                <a:latin typeface="Times New Roman"/>
                <a:ea typeface="Calibri"/>
              </a:rPr>
              <a:t> b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8.</a:t>
            </a:r>
            <a:r>
              <a:rPr lang="en-US" dirty="0">
                <a:latin typeface="Times New Roman"/>
                <a:ea typeface="Calibri"/>
              </a:rPr>
              <a:t> a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Ответы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31824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(не)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нависть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к врагу, 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полное (не)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вежество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(не) вежливость, а грубость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большое (не) счастье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1. В каких случаях </a:t>
            </a:r>
            <a:r>
              <a:rPr lang="ru-RU" sz="2800" b="1" i="1" dirty="0">
                <a:latin typeface="Times New Roman"/>
                <a:ea typeface="Times New Roman"/>
                <a:cs typeface="Times New Roman"/>
              </a:rPr>
              <a:t>не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 пишется раздельно?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7086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смешной (не)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знайка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(не) способность к музыке 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(не) пытка, а спор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(не)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былица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(не)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достатки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2. В каких случаях </a:t>
            </a:r>
            <a:r>
              <a:rPr lang="ru-RU" sz="2800" b="1" i="1" dirty="0">
                <a:latin typeface="Times New Roman"/>
                <a:ea typeface="Times New Roman"/>
                <a:cs typeface="Times New Roman"/>
              </a:rPr>
              <a:t>не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 пишется раздельно?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07425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сердитый (не) знакомец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редкая (не) приветливость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(не) правильность к музыке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(не) крысу, а котенка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3. В каких случаях </a:t>
            </a:r>
            <a:r>
              <a:rPr lang="ru-RU" sz="2800" b="1" i="1" dirty="0">
                <a:latin typeface="Times New Roman"/>
                <a:ea typeface="Times New Roman"/>
                <a:cs typeface="Times New Roman"/>
              </a:rPr>
              <a:t>не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 пишется раздельно?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336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(не) лесть, а правда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мелкие (не)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взгоды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(не) грамота, а образование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(не) ложь, а правда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4. В каких случаях </a:t>
            </a:r>
            <a:r>
              <a:rPr lang="ru-RU" sz="2800" b="1" i="1" dirty="0">
                <a:latin typeface="Times New Roman"/>
                <a:ea typeface="Times New Roman"/>
                <a:cs typeface="Times New Roman"/>
              </a:rPr>
              <a:t>не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 пишется слитно?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30004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(не)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поладки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в работе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грубый (не) вежа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(не)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годование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(не) выдумка, а правда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5. В каких случаях </a:t>
            </a:r>
            <a:r>
              <a:rPr lang="ru-RU" sz="2800" b="1" i="1" dirty="0">
                <a:latin typeface="Times New Roman"/>
                <a:ea typeface="Times New Roman"/>
                <a:cs typeface="Times New Roman"/>
              </a:rPr>
              <a:t>не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 является частицей?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05918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(не) воля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(не)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взгоды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(не) скука, а отдых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(не)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нависть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к врагу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6. В каких случаях </a:t>
            </a:r>
            <a:r>
              <a:rPr lang="ru-RU" sz="2800" b="1" i="1" dirty="0" err="1">
                <a:latin typeface="Times New Roman"/>
                <a:ea typeface="Times New Roman"/>
                <a:cs typeface="Times New Roman"/>
              </a:rPr>
              <a:t>не-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 является приставкой?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83158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(не) знакомый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(не)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лепый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(не) правдивый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(не) добрый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7. В каком слове </a:t>
            </a:r>
            <a:r>
              <a:rPr lang="ru-RU" sz="2800" b="1" i="1" dirty="0" err="1">
                <a:latin typeface="Times New Roman"/>
                <a:ea typeface="Times New Roman"/>
                <a:cs typeface="Times New Roman"/>
              </a:rPr>
              <a:t>не-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 является частью корня?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99984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a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b="1" i="1" dirty="0" err="1">
                <a:latin typeface="Times New Roman"/>
                <a:ea typeface="Times New Roman"/>
                <a:cs typeface="Times New Roman"/>
              </a:rPr>
              <a:t>не-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является приставкой; 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b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b="1" i="1" dirty="0" err="1">
                <a:latin typeface="Times New Roman"/>
                <a:ea typeface="Times New Roman"/>
                <a:cs typeface="Times New Roman"/>
              </a:rPr>
              <a:t>не-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является частью корня.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8. В слове </a:t>
            </a:r>
            <a:r>
              <a:rPr lang="ru-RU" sz="2800" i="1" dirty="0">
                <a:latin typeface="Times New Roman"/>
                <a:ea typeface="Times New Roman"/>
                <a:cs typeface="Times New Roman"/>
              </a:rPr>
              <a:t>неприятель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i="1" dirty="0">
                <a:latin typeface="Times New Roman"/>
                <a:ea typeface="Times New Roman"/>
                <a:cs typeface="Times New Roman"/>
              </a:rPr>
              <a:t>не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 пишется слитно, так как: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05048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</TotalTime>
  <Words>360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Тест по орфограмме №32 «Слитное и раздельное написание НЕ с существительными» </vt:lpstr>
      <vt:lpstr>1. В каких случаях не пишется раздельно? </vt:lpstr>
      <vt:lpstr>2. В каких случаях не пишется раздельно? </vt:lpstr>
      <vt:lpstr>3. В каких случаях не пишется раздельно?</vt:lpstr>
      <vt:lpstr>4. В каких случаях не пишется слитно? </vt:lpstr>
      <vt:lpstr>5. В каких случаях не является частицей? </vt:lpstr>
      <vt:lpstr>6. В каких случаях не- является приставкой? </vt:lpstr>
      <vt:lpstr>7. В каком слове не- является частью корня? </vt:lpstr>
      <vt:lpstr>8. В слове неприятель не пишется слитно, так как: </vt:lpstr>
      <vt:lpstr>Ответы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орфограмме №32 «Слитное и раздельное написание НЕ с существительными» </dc:title>
  <dc:creator>User</dc:creator>
  <cp:lastModifiedBy>User</cp:lastModifiedBy>
  <cp:revision>3</cp:revision>
  <dcterms:created xsi:type="dcterms:W3CDTF">2016-02-15T06:22:35Z</dcterms:created>
  <dcterms:modified xsi:type="dcterms:W3CDTF">2016-02-18T06:26:42Z</dcterms:modified>
</cp:coreProperties>
</file>