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Тест по орфограмме №34 «Гласные в суффиксах существительных -ЕК- и -ИК-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»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dirty="0" smtClean="0"/>
              <a:t>Выполнила учитель русского языка и литературы</a:t>
            </a:r>
          </a:p>
          <a:p>
            <a:pPr algn="r"/>
            <a:r>
              <a:rPr lang="ru-RU" dirty="0" smtClean="0"/>
              <a:t>ГБОУ ООШ №6</a:t>
            </a:r>
          </a:p>
          <a:p>
            <a:pPr algn="r"/>
            <a:r>
              <a:rPr lang="ru-RU" dirty="0" smtClean="0"/>
              <a:t>Г. Новокуйбышевск</a:t>
            </a:r>
          </a:p>
          <a:p>
            <a:pPr algn="r"/>
            <a:r>
              <a:rPr lang="ru-RU" dirty="0" smtClean="0"/>
              <a:t>Каверина Светлана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8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Ответы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en-US" dirty="0">
                <a:latin typeface="Times New Roman"/>
                <a:ea typeface="Calibri"/>
              </a:rPr>
              <a:t> 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en-US" dirty="0">
                <a:latin typeface="Times New Roman"/>
                <a:ea typeface="Calibri"/>
              </a:rPr>
              <a:t> 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en-US" dirty="0">
                <a:latin typeface="Times New Roman"/>
                <a:ea typeface="Calibri"/>
              </a:rPr>
              <a:t> 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en-US" dirty="0">
                <a:latin typeface="Times New Roman"/>
                <a:ea typeface="Calibri"/>
              </a:rPr>
              <a:t> 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</a:t>
            </a:r>
            <a:r>
              <a:rPr lang="en-US" dirty="0">
                <a:latin typeface="Times New Roman"/>
                <a:ea typeface="Calibri"/>
              </a:rPr>
              <a:t> 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</a:t>
            </a:r>
            <a:r>
              <a:rPr lang="en-US" dirty="0">
                <a:latin typeface="Times New Roman"/>
                <a:ea typeface="Calibri"/>
              </a:rPr>
              <a:t> 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</a:t>
            </a:r>
            <a:r>
              <a:rPr lang="en-US" dirty="0">
                <a:latin typeface="Times New Roman"/>
                <a:ea typeface="Calibri"/>
              </a:rPr>
              <a:t> 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</a:t>
            </a:r>
            <a:r>
              <a:rPr lang="en-US" dirty="0">
                <a:latin typeface="Times New Roman"/>
                <a:ea typeface="Calibri"/>
              </a:rPr>
              <a:t> 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05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1.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ик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хвост…к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крючоч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горош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песоч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06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2.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ек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куст…к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салат…к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станоч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конверт…к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23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3.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ик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стебелеч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василеч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дружоч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самолёт…к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38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4.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ек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еж…к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веноч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букет…к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ключ…к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7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5.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ек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корабл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бинт…к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ореш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карандаш…к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77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6.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ик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компот…к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кружоч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фартуч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замоч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0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7.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ек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комоч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карниз…к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зайч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паровоз…к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08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8. В каком слове пишется суффикс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ea typeface="Times New Roman"/>
                <a:cs typeface="Times New Roman"/>
              </a:rPr>
              <a:t>ик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a)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теремоч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b)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ручеёч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c)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звоноч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d) паровоз…к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356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233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Тест по орфограмме №34 «Гласные в суффиксах существительных -ЕК- и -ИК-»</vt:lpstr>
      <vt:lpstr>1. В каком слове пишется суффикс -ик-? </vt:lpstr>
      <vt:lpstr>2. В каком слове пишется суффикс -ек-? </vt:lpstr>
      <vt:lpstr>3. В каком слове пишется суффикс -ик-? </vt:lpstr>
      <vt:lpstr>4. В каком слове пишется суффикс -ек-? </vt:lpstr>
      <vt:lpstr>5. В каком слове пишется суффикс -ек-? </vt:lpstr>
      <vt:lpstr>6. В каком слове пишется суффикс -ик-? </vt:lpstr>
      <vt:lpstr>7. В каком слове пишется суффикс -ек-? </vt:lpstr>
      <vt:lpstr>8. В каком слове пишется суффикс -ик-?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орфограмме №34 «Гласные в суффиксах существительных -ЕК- и -ИК-»</dc:title>
  <dc:creator>User</dc:creator>
  <cp:lastModifiedBy>User</cp:lastModifiedBy>
  <cp:revision>2</cp:revision>
  <dcterms:created xsi:type="dcterms:W3CDTF">2016-02-16T09:33:51Z</dcterms:created>
  <dcterms:modified xsi:type="dcterms:W3CDTF">2016-02-16T09:44:25Z</dcterms:modified>
</cp:coreProperties>
</file>