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Тест по орфограмме №28 «Буквы Ы и </a:t>
            </a:r>
            <a:r>
              <a:rPr lang="ru-RU" sz="2800" b="1" i="1" dirty="0" err="1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 после приставок</a:t>
            </a: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>»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Выполнила учитель русского языка и литературы</a:t>
            </a:r>
          </a:p>
          <a:p>
            <a:pPr algn="r"/>
            <a:r>
              <a:rPr lang="ru-RU" dirty="0" smtClean="0"/>
              <a:t>ГБОУ ООШ №6</a:t>
            </a:r>
          </a:p>
          <a:p>
            <a:pPr algn="r"/>
            <a:r>
              <a:rPr lang="ru-RU" dirty="0" smtClean="0"/>
              <a:t>Г. Новокуйбышевск</a:t>
            </a:r>
          </a:p>
          <a:p>
            <a:pPr algn="r"/>
            <a:r>
              <a:rPr lang="ru-RU" dirty="0" smtClean="0"/>
              <a:t>Каверина Светлана Анатольевна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78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пред…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дущий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от…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щешь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под…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тожить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от…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скать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об…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скать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от…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скав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)сверх…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нтересный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сверх…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зобретательный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меж…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нститутский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без…сходность, из…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скать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небез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нтересный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1. В каком ряду во </a:t>
            </a:r>
            <a:r>
              <a:rPr lang="ru-RU" sz="2800" dirty="0" smtClean="0">
                <a:latin typeface="Times New Roman"/>
                <a:ea typeface="Times New Roman"/>
              </a:rPr>
              <a:t>всех </a:t>
            </a:r>
            <a:r>
              <a:rPr lang="ru-RU" sz="2800" dirty="0">
                <a:latin typeface="Times New Roman"/>
                <a:ea typeface="Times New Roman"/>
              </a:rPr>
              <a:t>словах пропущена буква </a:t>
            </a:r>
            <a:r>
              <a:rPr lang="ru-RU" sz="2800" b="1" i="1" dirty="0">
                <a:latin typeface="Times New Roman"/>
                <a:ea typeface="Times New Roman"/>
              </a:rPr>
              <a:t>и</a:t>
            </a:r>
            <a:r>
              <a:rPr lang="ru-RU" sz="2800" dirty="0">
                <a:latin typeface="Times New Roman"/>
                <a:ea typeface="Times New Roman"/>
              </a:rPr>
              <a:t>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87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пред…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стория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без…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нтересный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меж…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здательский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пред…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дущий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под…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тожил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под…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скать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роз…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грыш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роз…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сверх…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збалованный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контр…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дез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нформация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без…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дейность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2. В каком ряду во </a:t>
            </a:r>
            <a:r>
              <a:rPr lang="ru-RU" sz="2800" dirty="0" smtClean="0">
                <a:latin typeface="Times New Roman"/>
                <a:ea typeface="Times New Roman"/>
              </a:rPr>
              <a:t>всех </a:t>
            </a:r>
            <a:r>
              <a:rPr lang="ru-RU" sz="2800" dirty="0">
                <a:latin typeface="Times New Roman"/>
                <a:ea typeface="Times New Roman"/>
              </a:rPr>
              <a:t>словах пропущена буква </a:t>
            </a:r>
            <a:r>
              <a:rPr lang="ru-RU" sz="2800" b="1" i="1" dirty="0">
                <a:latin typeface="Times New Roman"/>
                <a:ea typeface="Times New Roman"/>
              </a:rPr>
              <a:t>ы</a:t>
            </a:r>
            <a:r>
              <a:rPr lang="ru-RU" sz="2800" dirty="0">
                <a:latin typeface="Times New Roman"/>
                <a:ea typeface="Times New Roman"/>
              </a:rPr>
              <a:t>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54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из…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скания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пред…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дущий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из…мать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сверх…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зысканный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раз…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грать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пред…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юньский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без…сходный, с…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грать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меж…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гровой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без…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нтересный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дез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…формировать, сверх…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скусный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3. В каком ряду во </a:t>
            </a:r>
            <a:r>
              <a:rPr lang="ru-RU" sz="2800" dirty="0" smtClean="0">
                <a:latin typeface="Times New Roman"/>
                <a:ea typeface="Times New Roman"/>
              </a:rPr>
              <a:t>всех </a:t>
            </a:r>
            <a:r>
              <a:rPr lang="ru-RU" sz="2800" dirty="0">
                <a:latin typeface="Times New Roman"/>
                <a:ea typeface="Times New Roman"/>
              </a:rPr>
              <a:t>словах пропущена буква </a:t>
            </a:r>
            <a:r>
              <a:rPr lang="ru-RU" sz="2800" b="1" i="1" dirty="0">
                <a:latin typeface="Times New Roman"/>
                <a:ea typeface="Times New Roman"/>
              </a:rPr>
              <a:t>ы</a:t>
            </a:r>
            <a:r>
              <a:rPr lang="ru-RU" sz="2800" dirty="0">
                <a:latin typeface="Times New Roman"/>
                <a:ea typeface="Times New Roman"/>
              </a:rPr>
              <a:t>?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50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Мороз с…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грал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с нами злую шутку. Мы решили от…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скать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брод.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ы, и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и, ы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ы, ы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и, и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4. Какие буквы нужно вставить на место </a:t>
            </a:r>
            <a:r>
              <a:rPr lang="ru-RU" sz="2800" dirty="0" smtClean="0">
                <a:latin typeface="Times New Roman"/>
                <a:ea typeface="Times New Roman"/>
              </a:rPr>
              <a:t>пропусков?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71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В пред…</a:t>
            </a:r>
            <a:r>
              <a:rPr lang="ru-RU" i="1" dirty="0" err="1">
                <a:latin typeface="Times New Roman"/>
                <a:ea typeface="Times New Roman"/>
              </a:rPr>
              <a:t>дущем</a:t>
            </a:r>
            <a:r>
              <a:rPr lang="ru-RU" i="1" dirty="0">
                <a:latin typeface="Times New Roman"/>
                <a:ea typeface="Times New Roman"/>
              </a:rPr>
              <a:t> номере была сверх…</a:t>
            </a:r>
            <a:r>
              <a:rPr lang="ru-RU" i="1" dirty="0" err="1">
                <a:latin typeface="Times New Roman"/>
                <a:ea typeface="Times New Roman"/>
              </a:rPr>
              <a:t>нтересная</a:t>
            </a:r>
            <a:r>
              <a:rPr lang="ru-RU" i="1" dirty="0">
                <a:latin typeface="Times New Roman"/>
                <a:ea typeface="Times New Roman"/>
              </a:rPr>
              <a:t> статья.</a:t>
            </a:r>
            <a:endParaRPr lang="ru-RU" dirty="0"/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ы, ы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ы, и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и, и,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и, ы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5. Какие буквы нужно вставить на место </a:t>
            </a:r>
            <a:r>
              <a:rPr lang="ru-RU" sz="2800" dirty="0" smtClean="0">
                <a:latin typeface="Times New Roman"/>
                <a:ea typeface="Times New Roman"/>
              </a:rPr>
              <a:t>пропусков?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608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6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без…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дейный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без…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гольный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без…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нтересный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об…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ндевелый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контр…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под…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тожить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под…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грывать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под…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маться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вз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…мание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меж…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здательский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сверх…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зысканнный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сверх…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нтересный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6. В каком ряду во 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Times New Roman"/>
              </a:rPr>
              <a:t>всех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словах пропущена буква </a:t>
            </a:r>
            <a:r>
              <a:rPr lang="ru-RU" sz="2800" b="1" i="1" dirty="0">
                <a:latin typeface="Times New Roman"/>
                <a:ea typeface="Times New Roman"/>
              </a:rPr>
              <a:t>и</a:t>
            </a:r>
            <a:r>
              <a:rPr lang="ru-RU" sz="2800" dirty="0">
                <a:latin typeface="Times New Roman"/>
                <a:ea typeface="Times New Roman"/>
              </a:rPr>
              <a:t>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56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7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из…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скивать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без…сходный, сверх…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дейный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об…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пред…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стория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с…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ронизировать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под…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гранный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меж…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гровой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пред….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дущий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пред…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юльский,пред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юньский,сверх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зобретательный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7. В каком ряду во всех словах пропущена буква </a:t>
            </a:r>
            <a:r>
              <a:rPr lang="ru-RU" sz="2800" b="1" i="1" dirty="0">
                <a:latin typeface="Times New Roman"/>
                <a:ea typeface="Times New Roman"/>
              </a:rPr>
              <a:t>ы</a:t>
            </a:r>
            <a:r>
              <a:rPr lang="ru-RU" sz="2800" dirty="0">
                <a:latin typeface="Times New Roman"/>
                <a:ea typeface="Times New Roman"/>
              </a:rPr>
              <a:t>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81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</a:t>
            </a:r>
            <a:r>
              <a:rPr lang="en-US" dirty="0">
                <a:latin typeface="Times New Roman"/>
                <a:ea typeface="Calibri"/>
              </a:rPr>
              <a:t> 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</a:t>
            </a:r>
            <a:r>
              <a:rPr lang="en-US" dirty="0">
                <a:latin typeface="Times New Roman"/>
                <a:ea typeface="Calibri"/>
              </a:rPr>
              <a:t> b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</a:t>
            </a:r>
            <a:r>
              <a:rPr lang="en-US" dirty="0">
                <a:latin typeface="Times New Roman"/>
                <a:ea typeface="Calibri"/>
              </a:rPr>
              <a:t> 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</a:t>
            </a:r>
            <a:r>
              <a:rPr lang="en-US" dirty="0">
                <a:latin typeface="Times New Roman"/>
                <a:ea typeface="Calibri"/>
              </a:rPr>
              <a:t> 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</a:t>
            </a:r>
            <a:r>
              <a:rPr lang="en-US" dirty="0">
                <a:latin typeface="Times New Roman"/>
                <a:ea typeface="Calibri"/>
              </a:rPr>
              <a:t> b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</a:t>
            </a:r>
            <a:r>
              <a:rPr lang="en-US" dirty="0">
                <a:latin typeface="Times New Roman"/>
                <a:ea typeface="Calibri"/>
              </a:rPr>
              <a:t> 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</a:t>
            </a:r>
            <a:r>
              <a:rPr lang="en-US" dirty="0">
                <a:latin typeface="Times New Roman"/>
                <a:ea typeface="Calibri"/>
              </a:rPr>
              <a:t> b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Ответы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8797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328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Тест по орфограмме №28 «Буквы Ы и И после приставок» </vt:lpstr>
      <vt:lpstr>1. В каком ряду во всех словах пропущена буква и? </vt:lpstr>
      <vt:lpstr>2. В каком ряду во всех словах пропущена буква ы? </vt:lpstr>
      <vt:lpstr>3. В каком ряду во всех словах пропущена буква ы?</vt:lpstr>
      <vt:lpstr>4. Какие буквы нужно вставить на место пропусков? </vt:lpstr>
      <vt:lpstr>5. Какие буквы нужно вставить на место пропусков? </vt:lpstr>
      <vt:lpstr>6. В каком ряду во всех словах пропущена буква и? </vt:lpstr>
      <vt:lpstr>7. В каком ряду во всех словах пропущена буква ы?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орфограмме №28 «Буквы Ы и И после приставок» </dc:title>
  <dc:creator>Светлана</dc:creator>
  <cp:lastModifiedBy>User</cp:lastModifiedBy>
  <cp:revision>9</cp:revision>
  <dcterms:created xsi:type="dcterms:W3CDTF">2016-02-14T05:43:13Z</dcterms:created>
  <dcterms:modified xsi:type="dcterms:W3CDTF">2016-02-18T06:24:36Z</dcterms:modified>
</cp:coreProperties>
</file>