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66" r:id="rId8"/>
    <p:sldId id="258" r:id="rId9"/>
    <p:sldId id="268" r:id="rId10"/>
    <p:sldId id="269" r:id="rId11"/>
    <p:sldId id="262" r:id="rId12"/>
    <p:sldId id="260" r:id="rId13"/>
    <p:sldId id="261" r:id="rId14"/>
    <p:sldId id="270" r:id="rId15"/>
    <p:sldId id="271" r:id="rId16"/>
    <p:sldId id="25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Открытый урок литературы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85926"/>
            <a:ext cx="6357982" cy="45720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К.М.СИМОНОВ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«ТЫ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ПОМНИШЬ,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АЛЕША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, ДОРОГИ СМОЛЕНЩИНЫ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».</a:t>
            </a:r>
          </a:p>
          <a:p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algn="l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Кадынцева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encrypted-tbn2.gstatic.com/images?q=tbn:ANd9GcQMTp5II3EZnxRLsky5Z27ncA2CH_KG7yHHVSxuSwqcG5lcP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3357562"/>
            <a:ext cx="2369631" cy="327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3806/varjag-2007.a6/0_43265_4f2e664f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38618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b.ru/misc/i/gallery/20199/441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54449" cy="5408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4312/kolonist62.37/0_44729_db7d15c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3198"/>
            <a:ext cx="7858180" cy="5951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ravmir.ru/wp-content/uploads/2014/05/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90713"/>
            <a:ext cx="8087534" cy="591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stmira.com/uploads/post/49/334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67700" cy="5657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olit.ru/media/photolib/2015/05/04/21_%D1%81%D1%85%D0%B5%D0%BC%D0%B0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838"/>
            <a:ext cx="7143800" cy="6421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309920.vk.me/v309920646/7a47/Mj7LeKKGd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407" y="473534"/>
            <a:ext cx="7543493" cy="5670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Стихотворение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10715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«Ты помнишь</a:t>
            </a:r>
            <a:r>
              <a:rPr lang="ru-RU" sz="4400" b="1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Алёша, </a:t>
            </a:r>
            <a:r>
              <a:rPr lang="ru-RU" sz="4400" b="1" dirty="0" smtClean="0">
                <a:solidFill>
                  <a:srgbClr val="FF0000"/>
                </a:solidFill>
              </a:rPr>
              <a:t>дороги Смоленщины</a:t>
            </a:r>
            <a:r>
              <a:rPr lang="ru-RU" sz="4400" b="1" dirty="0" smtClean="0">
                <a:solidFill>
                  <a:srgbClr val="FF0000"/>
                </a:solidFill>
              </a:rPr>
              <a:t>...»</a:t>
            </a:r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  <p:pic>
        <p:nvPicPr>
          <p:cNvPr id="30722" name="Picture 2" descr="http://www.stihi.ru/pics/2015/03/25/5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48839"/>
            <a:ext cx="6858048" cy="433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Устаревшие слова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i="1" dirty="0" smtClean="0"/>
              <a:t>кринка</a:t>
            </a:r>
            <a:r>
              <a:rPr lang="ru-RU" sz="3200" b="1" dirty="0" smtClean="0"/>
              <a:t> </a:t>
            </a:r>
            <a:r>
              <a:rPr lang="ru-RU" sz="3200" b="1" dirty="0" smtClean="0"/>
              <a:t>—</a:t>
            </a:r>
          </a:p>
          <a:p>
            <a:endParaRPr lang="ru-RU" sz="3200" b="1" dirty="0" smtClean="0"/>
          </a:p>
          <a:p>
            <a:r>
              <a:rPr lang="ru-RU" sz="3200" b="1" i="1" dirty="0" smtClean="0"/>
              <a:t>тракт</a:t>
            </a:r>
            <a:r>
              <a:rPr lang="ru-RU" sz="3200" b="1" i="1" dirty="0" smtClean="0"/>
              <a:t> </a:t>
            </a:r>
            <a:r>
              <a:rPr lang="ru-RU" sz="3200" b="1" dirty="0" smtClean="0"/>
              <a:t>— 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i="1" dirty="0" smtClean="0"/>
              <a:t>погост</a:t>
            </a:r>
            <a:r>
              <a:rPr lang="ru-RU" sz="3200" b="1" dirty="0" smtClean="0"/>
              <a:t> — 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i="1" dirty="0" err="1" smtClean="0"/>
              <a:t>салопчик</a:t>
            </a:r>
            <a:r>
              <a:rPr lang="ru-RU" sz="3200" b="1" dirty="0" smtClean="0"/>
              <a:t> —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кринка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smtClean="0"/>
              <a:t>— глиняный удлинённый горшок для молока;</a:t>
            </a:r>
          </a:p>
          <a:p>
            <a:r>
              <a:rPr lang="ru-RU" i="1" dirty="0" smtClean="0">
                <a:solidFill>
                  <a:schemeClr val="tx2"/>
                </a:solidFill>
              </a:rPr>
              <a:t>тракт</a:t>
            </a:r>
            <a:r>
              <a:rPr lang="ru-RU" i="1" dirty="0" smtClean="0"/>
              <a:t> </a:t>
            </a:r>
            <a:r>
              <a:rPr lang="ru-RU" dirty="0" smtClean="0"/>
              <a:t>— большая проезжая дорога;</a:t>
            </a:r>
          </a:p>
          <a:p>
            <a:r>
              <a:rPr lang="ru-RU" i="1" dirty="0" smtClean="0">
                <a:solidFill>
                  <a:schemeClr val="tx2"/>
                </a:solidFill>
              </a:rPr>
              <a:t>погост</a:t>
            </a:r>
            <a:r>
              <a:rPr lang="ru-RU" dirty="0" smtClean="0"/>
              <a:t> — </a:t>
            </a:r>
            <a:r>
              <a:rPr lang="ru-RU" smtClean="0"/>
              <a:t>кладбище</a:t>
            </a:r>
            <a:r>
              <a:rPr lang="ru-RU" smtClean="0"/>
              <a:t>;</a:t>
            </a:r>
          </a:p>
          <a:p>
            <a:endParaRPr lang="ru-RU" dirty="0" smtClean="0"/>
          </a:p>
          <a:p>
            <a:r>
              <a:rPr lang="ru-RU" i="1" dirty="0" err="1" smtClean="0">
                <a:solidFill>
                  <a:schemeClr val="tx2"/>
                </a:solidFill>
              </a:rPr>
              <a:t>салопчик</a:t>
            </a:r>
            <a:r>
              <a:rPr lang="ru-RU" dirty="0" smtClean="0"/>
              <a:t> — женская одежда.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А.Сурков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Стихотворение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«Землянка»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xn--90aamkbbnf2a4b.xn--b1afaboidnttn.xn--p1ai/images/vk_70_virt_expo_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500462" cy="4533098"/>
          </a:xfrm>
          <a:prstGeom prst="rect">
            <a:avLst/>
          </a:prstGeom>
          <a:noFill/>
        </p:spPr>
      </p:pic>
      <p:pic>
        <p:nvPicPr>
          <p:cNvPr id="31748" name="Picture 4" descr="http://img0.liveinternet.ru/images/attach/c/2/74/23/74023998_ac37a01e76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69320"/>
            <a:ext cx="6063720" cy="408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resher.ru/images2/interesnye-fakty-o-vtoroj-mirovoj-vojne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995" y="785794"/>
            <a:ext cx="8278354" cy="541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Языковые художественные средства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Эпитет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Олицетворение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</a:rPr>
              <a:t>ейтмотив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68835"/>
          </a:xfrm>
        </p:spPr>
        <p:txBody>
          <a:bodyPr>
            <a:normAutofit/>
          </a:bodyPr>
          <a:lstStyle/>
          <a:p>
            <a:r>
              <a:rPr lang="ru-RU" b="1" dirty="0" smtClean="0"/>
              <a:t>художественное</a:t>
            </a:r>
            <a:r>
              <a:rPr lang="ru-RU" b="1" dirty="0" smtClean="0"/>
              <a:t>, образное </a:t>
            </a:r>
            <a:r>
              <a:rPr lang="ru-RU" b="1" dirty="0" smtClean="0"/>
              <a:t>определение</a:t>
            </a:r>
          </a:p>
          <a:p>
            <a:endParaRPr lang="ru-RU" dirty="0" smtClean="0"/>
          </a:p>
          <a:p>
            <a:r>
              <a:rPr lang="ru-RU" sz="2000" b="1" dirty="0" smtClean="0"/>
              <a:t>ТРОП,КОТОРЫЙ </a:t>
            </a:r>
            <a:r>
              <a:rPr lang="ru-RU" sz="2000" b="1" dirty="0" smtClean="0"/>
              <a:t>НЕОДУШЕВЛЕННОМУ ПРЕДМЕТУ ПРИПИСЫВАЕТ КАЧЕСТВА ЖИВОГО СУЩЕСТВА)                                                                    </a:t>
            </a:r>
            <a:endParaRPr lang="ru-RU" sz="2000" b="1" dirty="0" smtClean="0"/>
          </a:p>
          <a:p>
            <a:r>
              <a:rPr lang="ru-RU" b="1" dirty="0" smtClean="0"/>
              <a:t>«главный, ведущий мотив</a:t>
            </a:r>
            <a:r>
              <a:rPr lang="ru-RU" b="1" dirty="0" smtClean="0"/>
              <a:t>»,</a:t>
            </a:r>
            <a:r>
              <a:rPr lang="ru-RU" b="1" dirty="0" smtClean="0"/>
              <a:t> характерная тема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valar-kids.ru/wp-content/uploads/n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16573592"/>
            <a:ext cx="4010382" cy="5286412"/>
          </a:xfrm>
          <a:prstGeom prst="rect">
            <a:avLst/>
          </a:prstGeom>
          <a:noFill/>
        </p:spPr>
      </p:pic>
      <p:pic>
        <p:nvPicPr>
          <p:cNvPr id="32772" name="Picture 4" descr="http://evalar-kids.ru/wp-content/uploads/n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224032"/>
            <a:ext cx="4870099" cy="641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s00.infourok.ru/images/doc/247/251631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267892"/>
            <a:ext cx="8405839" cy="630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Я чувствую 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48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        </a:t>
            </a:r>
            <a:r>
              <a:rPr lang="ru-RU" sz="3600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714488"/>
            <a:ext cx="4286280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Радость</a:t>
            </a: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Восхищение   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Сочувствие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Сострадание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14488"/>
            <a:ext cx="3857652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b="1" dirty="0" smtClean="0"/>
              <a:t>Тревогу</a:t>
            </a:r>
            <a:r>
              <a:rPr lang="ru-RU" sz="3600" dirty="0" smtClean="0"/>
              <a:t>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Страх</a:t>
            </a:r>
            <a:r>
              <a:rPr lang="ru-RU" sz="3600" dirty="0" smtClean="0"/>
              <a:t>        </a:t>
            </a:r>
          </a:p>
          <a:p>
            <a:pPr>
              <a:buNone/>
            </a:pPr>
            <a:r>
              <a:rPr lang="ru-RU" sz="3600" dirty="0" smtClean="0"/>
              <a:t>                     </a:t>
            </a:r>
            <a:r>
              <a:rPr lang="ru-RU" sz="3600" b="1" dirty="0" smtClean="0"/>
              <a:t>  </a:t>
            </a:r>
            <a:r>
              <a:rPr lang="ru-RU" sz="3600" dirty="0" smtClean="0"/>
              <a:t>  </a:t>
            </a:r>
            <a:r>
              <a:rPr lang="ru-RU" sz="3600" b="1" dirty="0" smtClean="0"/>
              <a:t>Горе</a:t>
            </a:r>
            <a:r>
              <a:rPr lang="ru-RU" sz="3600" dirty="0" smtClean="0"/>
              <a:t>                            </a:t>
            </a:r>
            <a:r>
              <a:rPr lang="ru-RU" sz="3600" b="1" dirty="0" smtClean="0"/>
              <a:t>Боль</a:t>
            </a:r>
            <a:r>
              <a:rPr lang="ru-RU" sz="3600" dirty="0" smtClean="0"/>
              <a:t>  </a:t>
            </a:r>
          </a:p>
          <a:p>
            <a:pPr>
              <a:buNone/>
            </a:pPr>
            <a:r>
              <a:rPr lang="ru-RU" sz="3600" dirty="0" smtClean="0"/>
              <a:t>               </a:t>
            </a:r>
          </a:p>
          <a:p>
            <a:pPr>
              <a:buNone/>
            </a:pPr>
            <a:r>
              <a:rPr lang="ru-RU" sz="3600" dirty="0" smtClean="0"/>
              <a:t>       </a:t>
            </a:r>
            <a:r>
              <a:rPr lang="ru-RU" sz="3600" b="1" dirty="0" smtClean="0"/>
              <a:t>Тяжесть испытаний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0"/>
            <a:ext cx="78581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Весь под ногами мир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земной.</a:t>
            </a:r>
            <a:b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Живу. Дышу. Пою.</a:t>
            </a:r>
            <a:b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в памяти всегда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мной</a:t>
            </a:r>
            <a:b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Погибшие в бою.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shki.net/picsw/052012/10/post/velikaya/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06418"/>
            <a:ext cx="8286808" cy="567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otnic.net/wyswyg/image/01/2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360105" cy="557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oboznik.ru/wp-content/uploads/2009/10/lf1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582" y="785794"/>
            <a:ext cx="829982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ult-film-pro.ru/images_films/55-filmy-pro-vtoruyu-mirovuyu-i-velikuyu-otechestvennuyu-vojnu-1941-1945-smotret-onlajn-besplatno-luchshie-spis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51"/>
            <a:ext cx="4357718" cy="6536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Картинки по запросу картинки о войне великой отечествен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72428" cy="5986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ld.redstar.ru/2002/04/27_04/5_0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143272" cy="519849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Константин Михайлович Симонов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(1915-1978).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совпало — война, беда, мечта и юность”. 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c.allpostersimages.com/images/P-473-488-90/28/2899/U6KPD00Z/posters/konstantin-simonov-russian-poet-playwright-and-journalist-correspondent-during-the-patriotic-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4714908" cy="628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68</Words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Открытый урок литературы </vt:lpstr>
      <vt:lpstr>Слайд 2</vt:lpstr>
      <vt:lpstr>Слайд 3</vt:lpstr>
      <vt:lpstr>Слайд 4</vt:lpstr>
      <vt:lpstr>Слайд 5</vt:lpstr>
      <vt:lpstr>Слайд 6</vt:lpstr>
      <vt:lpstr>Слайд 7</vt:lpstr>
      <vt:lpstr> Константин Михайлович Симонов. (1915-1978).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Стихотворение</vt:lpstr>
      <vt:lpstr>Устаревшие слова</vt:lpstr>
      <vt:lpstr>                     А.Сурков</vt:lpstr>
      <vt:lpstr>Языковые художественные средства</vt:lpstr>
      <vt:lpstr>Слайд 21</vt:lpstr>
      <vt:lpstr>Слайд 22</vt:lpstr>
      <vt:lpstr>Я чувствую 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9</cp:revision>
  <dcterms:created xsi:type="dcterms:W3CDTF">2015-09-08T18:49:38Z</dcterms:created>
  <dcterms:modified xsi:type="dcterms:W3CDTF">2015-10-14T19:18:41Z</dcterms:modified>
</cp:coreProperties>
</file>