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5" r:id="rId4"/>
    <p:sldId id="261" r:id="rId5"/>
    <p:sldId id="263" r:id="rId6"/>
    <p:sldId id="266" r:id="rId7"/>
    <p:sldId id="264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pisanie-kartin.com/opisanie-kartiny-viktora-vasnecova-ivan-carevich-na-serom-volk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endParaRPr lang="ru-RU" sz="1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ru-RU" sz="18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Выполнила учитель русского языка и литературы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ГБОУ ООШ №6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1800" dirty="0">
                <a:latin typeface="Times New Roman"/>
                <a:ea typeface="Times New Roman"/>
              </a:rPr>
              <a:t>г</a:t>
            </a:r>
            <a:r>
              <a:rPr lang="ru-RU" sz="1800" dirty="0" smtClean="0">
                <a:latin typeface="Times New Roman"/>
                <a:ea typeface="Times New Roman"/>
              </a:rPr>
              <a:t>. Новокуйбышевск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Каверина Светлана Анатольевна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30100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  <a:spcBef>
                <a:spcPts val="400"/>
              </a:spcBef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Конспект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урока по литературе в 5 «Б» классе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Русская народная сказка «Иван- царевич и Серый волк»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30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Возвращение домой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phoca_thumb_l_vityukarr_Ivan_TSarevich_i_serii_volk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3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000" dirty="0">
                <a:latin typeface="Calibri" panose="020F0502020204030204" pitchFamily="34" charset="0"/>
                <a:hlinkClick r:id="rId2"/>
              </a:rPr>
              <a:t>http://opisanie-kartin.com/opisanie-kartiny-viktora-vasnecova-ivan-carevich-na-serom-volke</a:t>
            </a:r>
            <a:r>
              <a:rPr lang="ru-RU" sz="2000" dirty="0" smtClean="0">
                <a:latin typeface="Calibri" panose="020F0502020204030204" pitchFamily="34" charset="0"/>
                <a:hlinkClick r:id="rId2"/>
              </a:rPr>
              <a:t>/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ru-RU" sz="2000" dirty="0"/>
              <a:t>nsportal.ru/</a:t>
            </a:r>
            <a:r>
              <a:rPr lang="ru-RU" sz="2000" dirty="0" err="1"/>
              <a:t>nachalnaya-shkola</a:t>
            </a:r>
            <a:r>
              <a:rPr lang="ru-RU" sz="2000" smtClean="0"/>
              <a:t>/</a:t>
            </a:r>
            <a:endParaRPr lang="ru-RU" sz="20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Источники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7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Картина  </a:t>
            </a:r>
            <a:r>
              <a:rPr lang="ru-RU" sz="2400" b="1" dirty="0">
                <a:latin typeface="+mn-lt"/>
              </a:rPr>
              <a:t>Виктора Васнецова «Иван-царевич на Сером Волке»</a:t>
            </a:r>
            <a:br>
              <a:rPr lang="ru-RU" sz="2400" b="1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1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22860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Картина  </a:t>
            </a:r>
            <a:r>
              <a:rPr lang="ru-RU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И. </a:t>
            </a:r>
            <a:r>
              <a:rPr lang="ru-RU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Билибина</a:t>
            </a:r>
            <a:r>
              <a:rPr lang="ru-RU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 «Иван-царевич и Серый Волк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»</a:t>
            </a:r>
            <a:r>
              <a:rPr lang="ru-RU" sz="200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&amp;Mcy;&amp;iocy;&amp;rcy;&amp;tcy;&amp;vcy;&amp;ycy;&amp;jcy; &amp;Icy;&amp;vcy;&amp;acy;&amp;ncy; &amp;TScy;&amp;acy;&amp;rcy;&amp;iecy;&amp;vcy;&amp;icy;&amp;chcy; &amp;icy; &amp;Scy;&amp;iecy;&amp;rcy;&amp;ycy;&amp;jcy; &amp;Vcy;&amp;ocy;&amp;lcy;&amp;kcy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Иван – царевич поймал вора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a5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1138"/>
            <a:ext cx="8136904" cy="5188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9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rgbClr val="4F6228"/>
                </a:solidFill>
                <a:effectLst/>
                <a:latin typeface="Calibri" panose="020F0502020204030204" pitchFamily="34" charset="0"/>
              </a:rPr>
              <a:t>Разговор отца с сыновьями</a:t>
            </a:r>
            <a:endParaRPr lang="ru-RU" altLang="ru-RU" b="1" dirty="0">
              <a:solidFill>
                <a:srgbClr val="4F6228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316" name="Picture 4" descr="64288248_SNAG001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600200"/>
            <a:ext cx="8928992" cy="4925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0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Жар птица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Компьютер\Desktop\06 урок. Иван-царевич и серый волк\06 урок. Иван-царевич и серый волк\06. Жар-пт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1138"/>
            <a:ext cx="8208912" cy="51162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30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Иван – </a:t>
            </a:r>
            <a:r>
              <a:rPr lang="ru-RU" sz="2000" dirty="0">
                <a:latin typeface="Calibri" panose="020F0502020204030204" pitchFamily="34" charset="0"/>
              </a:rPr>
              <a:t>ц</a:t>
            </a:r>
            <a:r>
              <a:rPr lang="ru-RU" sz="2000" dirty="0" smtClean="0">
                <a:latin typeface="Calibri" panose="020F0502020204030204" pitchFamily="34" charset="0"/>
              </a:rPr>
              <a:t>аревич похищает коня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a5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481138"/>
            <a:ext cx="8280920" cy="5188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4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Елена Прекрасная – Серый волк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Компьютер\Desktop\06 урок. Иван-царевич и серый волк\06 урок. Иван-царевич и серый волк\19. Елена Прекрасная - волк!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12776"/>
            <a:ext cx="8352927" cy="518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3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362884396_391247_orig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1138"/>
            <a:ext cx="8640960" cy="51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55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65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Конспект урока по литературе в 5 «Б» классе  Русская народная сказка «Иван- царевич и Серый волк» </vt:lpstr>
      <vt:lpstr>Картина  Виктора Васнецова «Иван-царевич на Сером Волке» </vt:lpstr>
      <vt:lpstr>Картина  И. Билибина «Иван-царевич и Серый Волк» </vt:lpstr>
      <vt:lpstr>Иван – царевич поймал вора</vt:lpstr>
      <vt:lpstr>Разговор отца с сыновьями</vt:lpstr>
      <vt:lpstr>Жар птица</vt:lpstr>
      <vt:lpstr>Иван – царевич похищает коня</vt:lpstr>
      <vt:lpstr>Елена Прекрасная – Серый волк</vt:lpstr>
      <vt:lpstr>Презентация PowerPoint</vt:lpstr>
      <vt:lpstr>Возвращение домой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5</cp:revision>
  <dcterms:created xsi:type="dcterms:W3CDTF">2016-11-02T23:38:53Z</dcterms:created>
  <dcterms:modified xsi:type="dcterms:W3CDTF">2016-11-03T00:26:41Z</dcterms:modified>
</cp:coreProperties>
</file>