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67" r:id="rId12"/>
    <p:sldId id="266" r:id="rId13"/>
    <p:sldId id="265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5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1B9DA-5458-4BB5-ADE1-6D0A80E34637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7E3D3-3054-443C-B6D6-B7854C3B0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7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7E3D3-3054-443C-B6D6-B7854C3B01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3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1.chitalnya.ru/upload/284/680673147086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1" y="0"/>
            <a:ext cx="9144000" cy="68681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928802"/>
            <a:ext cx="669043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Волга – </a:t>
            </a:r>
            <a:r>
              <a:rPr lang="ru-RU" sz="8000" b="1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матушка</a:t>
            </a:r>
            <a:endParaRPr lang="ru-RU" sz="8000" b="1" cap="none" spc="300" dirty="0">
              <a:ln w="11430" cmpd="sng">
                <a:solidFill>
                  <a:srgbClr val="00B0F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476672"/>
            <a:ext cx="6575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журнал</a:t>
            </a:r>
            <a:endParaRPr lang="ru-RU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4842489"/>
            <a:ext cx="43661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ООШ №6 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Новокуйбышевск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«А» класс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2013-2014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osmokid.ru/ustroystvo/0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4429132"/>
            <a:ext cx="56787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4.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Волга - кормилица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p74.ru/files/images/_njazepetrovskij-zav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http://www.fotokonkurs.ru/uploads/photos/contests/2011/05/25/3/7479da2fe06f6b370c3adf1503f14ccd/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37631" cy="6858000"/>
          </a:xfrm>
          <a:prstGeom prst="rect">
            <a:avLst/>
          </a:prstGeom>
          <a:noFill/>
        </p:spPr>
      </p:pic>
      <p:pic>
        <p:nvPicPr>
          <p:cNvPr id="24582" name="Picture 6" descr="http://blog.greens.org.nz/wp-content/cows-in-ri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"/>
            <a:ext cx="9144001" cy="6858003"/>
          </a:xfrm>
          <a:prstGeom prst="rect">
            <a:avLst/>
          </a:prstGeom>
          <a:noFill/>
        </p:spPr>
      </p:pic>
      <p:pic>
        <p:nvPicPr>
          <p:cNvPr id="24586" name="Picture 10" descr="http://www.tverlife.ru/img/news/35554/14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enividi.ru/files/img/4548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8344" cy="6858000"/>
          </a:xfrm>
          <a:prstGeom prst="rect">
            <a:avLst/>
          </a:prstGeom>
          <a:noFill/>
        </p:spPr>
      </p:pic>
      <p:pic>
        <p:nvPicPr>
          <p:cNvPr id="23558" name="Picture 6" descr="http://vesti.kz/userdata/cc6b35f545daf2772958c83527a99a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124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lefantmuller.users.photofile.ru/photo/elefantmuller/96584376/xlarge/123537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05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69555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</a:t>
            </a:r>
            <a:r>
              <a:rPr lang="ru-RU" sz="5400" b="1" cap="none" spc="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раница 5.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Волга – водная дорога</a:t>
            </a:r>
            <a:endParaRPr lang="ru-RU" sz="5400" b="1" cap="none" spc="0" dirty="0">
              <a:ln w="1778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olgafoto.ru/uploads/posts/2011-08/1312772606_img_6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048" cy="6858000"/>
          </a:xfrm>
          <a:prstGeom prst="rect">
            <a:avLst/>
          </a:prstGeom>
          <a:noFill/>
        </p:spPr>
      </p:pic>
      <p:pic>
        <p:nvPicPr>
          <p:cNvPr id="26628" name="Picture 4" descr="http://www.volgafoto.ru/uploads/posts/2011-08/1312772587_img_6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0" name="Picture 6" descr="http://strana.ru/media/images/uploaded/text_inset23291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s09.radikal.ru/i182/1105/b4/f13e2baec5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0"/>
            <a:ext cx="74926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6.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Волга –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природное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сообществоо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fotki.yandex.ru/get/6200/98935166.259/0_88bf8_880c0b4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club.foto.ru/gallery/images/photo/2006/11/23/742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8" name="Picture 6" descr="http://rybakiohotniki.ru/uploads_user/2000/1709/13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80" name="Picture 8" descr="http://us.123rf.com/400wm/400/400/klug/klug1004/klug100400004/6826279-water-plants-on-the-volga-river-russ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2039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hkolazhizni.ru/img/content/i54/54773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494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6.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Экологическая</a:t>
            </a:r>
            <a:endParaRPr lang="ru-RU" sz="54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tm-tv.ru/.cache/images/img_6/395x300_1_0__images_09september2008_NEFTYANOE_PYAT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720" cy="6858000"/>
          </a:xfrm>
          <a:prstGeom prst="rect">
            <a:avLst/>
          </a:prstGeom>
          <a:noFill/>
        </p:spPr>
      </p:pic>
      <p:pic>
        <p:nvPicPr>
          <p:cNvPr id="3" name="Picture 2" descr="http://www.ecoport.org.ua/files/Nik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4" descr="http://info.sibnet.ru/ni/289/28979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4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img1.liveinternet.ru/images/foto/b/0/184/1387184/f_5889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19817" cy="6858000"/>
          </a:xfrm>
          <a:prstGeom prst="rect">
            <a:avLst/>
          </a:prstGeom>
          <a:noFill/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бросать в воду мусор.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оставлять мусор на берегу.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мыть в реке машины, мотоциклы, велосипеды (некоторые их части смазаны машинным маслом).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разбрасывать лишние удобрения и ядохимикаты.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Установить современные очистные сооружения на заводах и фабриках.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Расчищать родники и ручьи.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Беречь воду.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Оберегать растения – не рвать кубышки, кувшинки и любые другие растения.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Оберегать животных – не ловить раков, моллюсков, стрекоз, черепах и других животных.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По-возможности помогать животным: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зимой во льду делать лунки, чтобы поступал кислород, и рыбам было легче дышать;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весной после разлива в лужах погибает много мальков – вылавливать их и в банках или ведрах переносить в реку.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lo.posyo.ru/vol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8" y="0"/>
            <a:ext cx="91342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071546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Предисловие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900igr.net/datai/geografija/Reka-Volga/0002-003-Volga-velikaja-russkaja-re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448"/>
          </a:xfrm>
          <a:prstGeom prst="rect">
            <a:avLst/>
          </a:prstGeom>
          <a:noFill/>
        </p:spPr>
      </p:pic>
      <p:pic>
        <p:nvPicPr>
          <p:cNvPr id="14342" name="Picture 6" descr="http://club.foto.ru/gallery/images/preview/2006/08/07/6687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6" name="Picture 10" descr="http://www.bogoslov.ru/data/810/357/1234/147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8" name="Picture 12" descr="http://www.naselo.ru/upload/iblock/c5c/11_1738355179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65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heboksary.buyreklama.ru/photos/5739944_1258802792-volga-reshma2-56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5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143116"/>
            <a:ext cx="607223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1.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Историческая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www.gorodfm.ru/blog/wp-content/myfotos/volga/20060711pict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88" name="Picture 16" descr="http://upload.wikimedia.org/wikipedia/commons/thumb/f/f0/Wien-Parlament-Herodot.jpg/496px-Wien-Parlament-Herod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78744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5008" y="928670"/>
            <a:ext cx="34289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Геродот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www.gorodfm.ru/blog/wp-content/myfotos/volga/20060711pict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90" name="Picture 18" descr="http://upload.wikimedia.org/wikipedia/commons/thumb/f/f9/Sun_god_Ra.svg/220px-Sun_god_R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000396" cy="62599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714356"/>
            <a:ext cx="497937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 – </a:t>
            </a:r>
          </a:p>
          <a:p>
            <a:pPr algn="ctr"/>
            <a:r>
              <a:rPr lang="ru-RU" sz="6600" b="1" cap="none" spc="50" dirty="0" smtClean="0">
                <a:ln w="11430"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 СОЛНЦА</a:t>
            </a:r>
            <a:endParaRPr lang="ru-RU" sz="6600" b="1" cap="none" spc="50" dirty="0">
              <a:ln w="11430"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verlife.ru/img/news/53100/28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285728"/>
            <a:ext cx="44198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2.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Исток.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azaseliger.ru/isto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8" name="Picture 4" descr="http://slgtour.narod.ru/2009/Volga/p09v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0" name="Picture 6" descr="http://www.turizmvnn.ru/files/system/foto/1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arreg.ru/uploads/posts/2012-12/1354881724_mel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4000504"/>
            <a:ext cx="582191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3.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Географическая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iki.iteach.ru/images/7/7d/Volga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449763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4000504"/>
            <a:ext cx="40727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Карта реки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Волги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191</Words>
  <Application>Microsoft Office PowerPoint</Application>
  <PresentationFormat>Экран (4:3)</PresentationFormat>
  <Paragraphs>40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Татьяна</cp:lastModifiedBy>
  <cp:revision>22</cp:revision>
  <dcterms:created xsi:type="dcterms:W3CDTF">2013-05-18T18:26:01Z</dcterms:created>
  <dcterms:modified xsi:type="dcterms:W3CDTF">2016-10-28T19:25:12Z</dcterms:modified>
</cp:coreProperties>
</file>